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76" r:id="rId2"/>
    <p:sldId id="277" r:id="rId3"/>
    <p:sldId id="279" r:id="rId4"/>
    <p:sldId id="281" r:id="rId5"/>
    <p:sldId id="283" r:id="rId6"/>
    <p:sldId id="287" r:id="rId7"/>
    <p:sldId id="332" r:id="rId8"/>
    <p:sldId id="324" r:id="rId9"/>
    <p:sldId id="334" r:id="rId10"/>
    <p:sldId id="335" r:id="rId11"/>
    <p:sldId id="336" r:id="rId12"/>
    <p:sldId id="333" r:id="rId13"/>
    <p:sldId id="291" r:id="rId14"/>
    <p:sldId id="293" r:id="rId15"/>
    <p:sldId id="337" r:id="rId16"/>
    <p:sldId id="338" r:id="rId17"/>
    <p:sldId id="298" r:id="rId18"/>
    <p:sldId id="31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456" autoAdjust="0"/>
    <p:restoredTop sz="94660"/>
  </p:normalViewPr>
  <p:slideViewPr>
    <p:cSldViewPr>
      <p:cViewPr varScale="1">
        <p:scale>
          <a:sx n="79" d="100"/>
          <a:sy n="79" d="100"/>
        </p:scale>
        <p:origin x="-7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111881-5591-4868-8FC4-3AFEA032076B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38451B-7B7B-4D7F-9599-4E19EC7612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8001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8451B-7B7B-4D7F-9599-4E19EC76123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51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7B57-A78F-4449-A5F3-7BE7AA13412B}" type="datetime1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83278-1393-4D47-B0AF-E0EF5C25EB54}" type="datetime1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64C2-404C-4D90-A64C-D477962BDA6C}" type="datetime1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BC47-DE03-406B-A43F-E6EC0D15FF35}" type="datetime1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E90E-CA4C-479E-8DBF-82ED63740B56}" type="datetime1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03A5-D45B-49A6-B0A4-9CA70E5913AA}" type="datetime1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DF7B-ABA1-4227-ADB1-48F7E7E1E77C}" type="datetime1">
              <a:rPr lang="ru-RU" smtClean="0"/>
              <a:pPr/>
              <a:t>02.04.2020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B8ADB-B71C-4B7F-9229-55EE637B5716}" type="datetime1">
              <a:rPr lang="ru-RU" smtClean="0"/>
              <a:pPr/>
              <a:t>02.04.2020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66A8A-DCAB-457C-BAFA-C83F64E62F67}" type="datetime1">
              <a:rPr lang="ru-RU" smtClean="0"/>
              <a:pPr/>
              <a:t>02.04.2020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836FF-F9A7-4D7E-9FA2-ADC80EFA9496}" type="datetime1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E3625-960D-48D7-9C6C-882D04419D83}" type="datetime1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3728A86-A8E8-4CEA-8CAE-91A94B95FBB4}" type="datetime1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sldNum="0" hd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gif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1" name="Picture 9" descr="B:\Л. Лукмановна\100 лет ТАССР\татарстан-png-.png"/>
          <p:cNvPicPr>
            <a:picLocks noChangeAspect="1" noChangeArrowheads="1"/>
          </p:cNvPicPr>
          <p:nvPr/>
        </p:nvPicPr>
        <p:blipFill>
          <a:blip r:embed="rId2" cstate="email"/>
          <a:srcRect t="1280" r="340" b="1448"/>
          <a:stretch>
            <a:fillRect/>
          </a:stretch>
        </p:blipFill>
        <p:spPr bwMode="auto">
          <a:xfrm>
            <a:off x="0" y="188640"/>
            <a:ext cx="9144000" cy="6552728"/>
          </a:xfrm>
          <a:prstGeom prst="rect">
            <a:avLst/>
          </a:prstGeom>
          <a:noFill/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2339752" y="2348879"/>
            <a:ext cx="4464496" cy="2160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100 лет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образования</a:t>
            </a:r>
            <a:endParaRPr lang="ru-RU" sz="3200" b="1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ТАССР</a:t>
            </a:r>
            <a:endParaRPr kumimoji="0" lang="ru-RU" sz="8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B:\Л. Лукмановна\100 лет ТАССР\100 лет ТАССР\Фото\в4.jpg"/>
          <p:cNvPicPr>
            <a:picLocks noChangeAspect="1" noChangeArrowheads="1"/>
          </p:cNvPicPr>
          <p:nvPr/>
        </p:nvPicPr>
        <p:blipFill>
          <a:blip r:embed="rId2" cstate="email">
            <a:lum bright="5000" contrast="20000"/>
          </a:blip>
          <a:srcRect/>
          <a:stretch>
            <a:fillRect/>
          </a:stretch>
        </p:blipFill>
        <p:spPr bwMode="auto">
          <a:xfrm>
            <a:off x="928662" y="1285860"/>
            <a:ext cx="6480720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857356" y="428604"/>
            <a:ext cx="50720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Керамика</a:t>
            </a:r>
            <a:endParaRPr lang="ru-RU" altLang="ru-RU" sz="5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B:\Л. Лукмановна\100 лет ТАССР\100 лет ТАССР\Фото\38e311c959d169073852e55469c66950.jpg"/>
          <p:cNvPicPr>
            <a:picLocks noChangeAspect="1" noChangeArrowheads="1"/>
          </p:cNvPicPr>
          <p:nvPr/>
        </p:nvPicPr>
        <p:blipFill>
          <a:blip r:embed="rId2" cstate="email">
            <a:lum bright="10000" contrast="30000"/>
          </a:blip>
          <a:srcRect/>
          <a:stretch>
            <a:fillRect/>
          </a:stretch>
        </p:blipFill>
        <p:spPr bwMode="auto">
          <a:xfrm>
            <a:off x="571472" y="1500174"/>
            <a:ext cx="8001056" cy="4701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643042" y="428604"/>
            <a:ext cx="62865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Шитьё по коже</a:t>
            </a:r>
            <a:endParaRPr lang="ru-RU" altLang="ru-RU" sz="5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691680" y="188640"/>
            <a:ext cx="5760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Татарский национальный  костюм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5" name="Picture 3" descr="B:\Л. Лукмановна\100 лет ТАССР\100 лет ТАССР\Фото\tatarskiy_narodnyy_kostyum_6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 flipH="1">
            <a:off x="7461865" y="1916832"/>
            <a:ext cx="1682134" cy="4680520"/>
          </a:xfrm>
          <a:prstGeom prst="rect">
            <a:avLst/>
          </a:prstGeom>
          <a:noFill/>
        </p:spPr>
      </p:pic>
      <p:pic>
        <p:nvPicPr>
          <p:cNvPr id="9" name="Picture 3" descr="B:\Л. Лукмановна\100 лет ТАССР\100 лет ТАССР\Фото\tatarskiy_narodnyy_kostyum_6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>
            <a:off x="5774024" y="1772816"/>
            <a:ext cx="1822312" cy="4824536"/>
          </a:xfrm>
          <a:prstGeom prst="rect">
            <a:avLst/>
          </a:prstGeom>
          <a:noFill/>
        </p:spPr>
      </p:pic>
      <p:pic>
        <p:nvPicPr>
          <p:cNvPr id="12" name="Picture 4" descr="D:\Л. Лукмановна\100 лет ТАССР\Фото\01873fcad5aadd34fe78e6c435bc6b30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" contrast="10000"/>
          </a:blip>
          <a:srcRect/>
          <a:stretch>
            <a:fillRect/>
          </a:stretch>
        </p:blipFill>
        <p:spPr bwMode="auto">
          <a:xfrm>
            <a:off x="3517802" y="1916832"/>
            <a:ext cx="2278334" cy="4680000"/>
          </a:xfrm>
          <a:prstGeom prst="rect">
            <a:avLst/>
          </a:prstGeom>
          <a:noFill/>
        </p:spPr>
      </p:pic>
      <p:pic>
        <p:nvPicPr>
          <p:cNvPr id="10" name="Picture 2" descr="D:\Л. Лукмановна\100 лет ТАССР\Фото\slide-4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04" y="1773352"/>
            <a:ext cx="3341987" cy="482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1362618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91680" y="188640"/>
            <a:ext cx="5760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Татарские  музыкальные инструменты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курай ТАТАР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55576" y="1916832"/>
            <a:ext cx="7632848" cy="392847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500826" y="5429264"/>
            <a:ext cx="26431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Курай</a:t>
            </a:r>
            <a:endParaRPr lang="ru-RU" sz="4400" b="1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5929330"/>
            <a:ext cx="80010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Гармонь-тальянка</a:t>
            </a:r>
            <a:endParaRPr lang="ru-RU" sz="4400" b="1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Рисунок 7" descr="гармонь тальянка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746764">
            <a:off x="-359235" y="1118508"/>
            <a:ext cx="5554911" cy="416618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643306" y="4857760"/>
            <a:ext cx="32147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ru-RU" sz="4400" b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Кубыз</a:t>
            </a:r>
            <a:endParaRPr lang="ru-RU" sz="4400" b="1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Рисунок 9" descr="кубы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2571744"/>
            <a:ext cx="6490692" cy="2571768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835696" y="188640"/>
            <a:ext cx="547260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Татарская национальная  кухня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5"/>
          <p:cNvSpPr>
            <a:spLocks noChangeArrowheads="1"/>
          </p:cNvSpPr>
          <p:nvPr/>
        </p:nvSpPr>
        <p:spPr bwMode="auto">
          <a:xfrm>
            <a:off x="2071670" y="1404065"/>
            <a:ext cx="5000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Чак-чак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B:\Л. Лукмановна\100 лет ТАССР\100 лет ТАССР\Фото\maxresdefault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2326010"/>
            <a:ext cx="7858180" cy="4271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71670" y="1404065"/>
            <a:ext cx="65722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Бешбармак 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5"/>
          <p:cNvSpPr>
            <a:spLocks noChangeArrowheads="1"/>
          </p:cNvSpPr>
          <p:nvPr/>
        </p:nvSpPr>
        <p:spPr bwMode="auto">
          <a:xfrm>
            <a:off x="2071670" y="1404065"/>
            <a:ext cx="5000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00101" y="5072074"/>
            <a:ext cx="6143667" cy="857256"/>
          </a:xfrm>
        </p:spPr>
        <p:txBody>
          <a:bodyPr/>
          <a:lstStyle/>
          <a:p>
            <a:r>
              <a:rPr lang="ru-RU" dirty="0" smtClean="0"/>
              <a:t>Шербет</a:t>
            </a:r>
            <a:endParaRPr lang="ru-RU" dirty="0"/>
          </a:p>
        </p:txBody>
      </p:sp>
      <p:pic>
        <p:nvPicPr>
          <p:cNvPr id="5" name="Picture 2" descr="B:\Л. Лукмановна\100 лет ТАССР\100 лет ТАССР\Фото\xIMG_4862-1038x576.jpg.pagespeed.ic.Ssh_PtXClE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428604"/>
            <a:ext cx="7358114" cy="41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3289" y="4857760"/>
            <a:ext cx="6512511" cy="657408"/>
          </a:xfrm>
        </p:spPr>
        <p:txBody>
          <a:bodyPr/>
          <a:lstStyle/>
          <a:p>
            <a:r>
              <a:rPr lang="ru-RU" alt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Бешбармак</a:t>
            </a:r>
            <a:endParaRPr lang="ru-RU" dirty="0"/>
          </a:p>
        </p:txBody>
      </p:sp>
      <p:pic>
        <p:nvPicPr>
          <p:cNvPr id="5" name="Picture 2" descr="B:\Л. Лукмановна\100 лет ТАССР\100 лет ТАССР\Фото\bcc61cd9dd_100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lum bright="10000" contrast="20000"/>
          </a:blip>
          <a:srcRect/>
          <a:stretch>
            <a:fillRect/>
          </a:stretch>
        </p:blipFill>
        <p:spPr bwMode="auto">
          <a:xfrm>
            <a:off x="1000100" y="357166"/>
            <a:ext cx="6500858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28604"/>
            <a:ext cx="8001056" cy="6124754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176213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России мест красивых много,</a:t>
            </a:r>
          </a:p>
          <a:p>
            <a:pPr marL="176213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 Татарстан мне всех милей!</a:t>
            </a:r>
          </a:p>
          <a:p>
            <a:pPr marL="176213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Царица здесь одна – природа,</a:t>
            </a:r>
          </a:p>
          <a:p>
            <a:pPr marL="176213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Здесь много рек, озер, полей.</a:t>
            </a:r>
          </a:p>
          <a:p>
            <a:pPr marL="176213"/>
            <a:endParaRPr lang="ru-RU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76213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Леса богатые, густые,</a:t>
            </a:r>
          </a:p>
          <a:p>
            <a:pPr marL="176213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Восходы солнца – краше всех!</a:t>
            </a:r>
          </a:p>
          <a:p>
            <a:pPr marL="176213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люди честные, не злые,</a:t>
            </a:r>
          </a:p>
          <a:p>
            <a:pPr marL="176213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Здесь часто слышен звонкий смех.</a:t>
            </a:r>
          </a:p>
          <a:p>
            <a:pPr marL="176213"/>
            <a:endParaRPr lang="ru-RU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76213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Тут матушка Казань – столица,</a:t>
            </a:r>
          </a:p>
          <a:p>
            <a:pPr marL="176213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округе много городов...</a:t>
            </a:r>
          </a:p>
          <a:p>
            <a:pPr marL="176213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невозможно не влюбиться </a:t>
            </a:r>
          </a:p>
          <a:p>
            <a:pPr marL="176213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наш Татарстан, в наш край хлебов!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B:\Л. Лукмановна\100 лет ТАССР\100 лет ТАССР\Фото\photo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2123728" y="548680"/>
            <a:ext cx="4896000" cy="56886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3851920" y="44624"/>
            <a:ext cx="5292080" cy="177281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30 августа 1990 г.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была принята Декларация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о государственном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суверенитете республики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-36512" y="44624"/>
            <a:ext cx="3672408" cy="177281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17 мая1920 г.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был подписан Декрет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об образовании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ТАССР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lum bright="10000" contrast="25000"/>
          </a:blip>
          <a:srcRect/>
          <a:stretch>
            <a:fillRect/>
          </a:stretch>
        </p:blipFill>
        <p:spPr bwMode="auto">
          <a:xfrm>
            <a:off x="1" y="1845384"/>
            <a:ext cx="3588226" cy="50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67125" y="1800225"/>
            <a:ext cx="5457627" cy="50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99592" y="332656"/>
            <a:ext cx="7416942" cy="14401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Государственный  герб  и  флаг Республики  Татарстан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4" name="Picture 2" descr="C:\Users\Андрей\Desktop\iE9kUO9oEP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23928" y="2696156"/>
            <a:ext cx="4680520" cy="2881428"/>
          </a:xfrm>
          <a:prstGeom prst="rect">
            <a:avLst/>
          </a:prstGeom>
          <a:noFill/>
        </p:spPr>
      </p:pic>
      <p:pic>
        <p:nvPicPr>
          <p:cNvPr id="6" name="Содержимое 4" descr="лллл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5000"/>
          </a:blip>
          <a:srcRect/>
          <a:stretch>
            <a:fillRect/>
          </a:stretch>
        </p:blipFill>
        <p:spPr>
          <a:xfrm>
            <a:off x="467544" y="2708920"/>
            <a:ext cx="2880000" cy="288000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188640"/>
            <a:ext cx="69482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Гимн  Республики  Татарстан утвержден  в 1993 г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4294967295"/>
          </p:nvPr>
        </p:nvSpPr>
        <p:spPr>
          <a:xfrm>
            <a:off x="35496" y="1916832"/>
            <a:ext cx="9072000" cy="4896544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Цвети, священная земля моя,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 будет мирным твой небосвод!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дом у нас, одна семья,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Живет в согласии наш народ.</a:t>
            </a:r>
          </a:p>
          <a:p>
            <a:pPr marL="0" indent="0" algn="ctr">
              <a:buNone/>
            </a:pPr>
            <a:endParaRPr lang="ru-RU" sz="105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Богатый мудростью седых веков,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Надеждой, верою ты нам стал.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пусть хранит тебя моя любовь, 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Моя Республика, мой Татарстан!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691680" y="188640"/>
            <a:ext cx="5760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Знаменитые</a:t>
            </a:r>
          </a:p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люди  Татарстана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0-tub-ru.yandex.net/i?id=062606d483b7271051d7ecdf469157c6-67-144&amp;n=2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431" y="4407578"/>
            <a:ext cx="1155720" cy="16881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771339" y="6156012"/>
            <a:ext cx="11769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dirty="0" err="1" smtClean="0">
                <a:solidFill>
                  <a:srgbClr val="002060"/>
                </a:solidFill>
              </a:rPr>
              <a:t>Габдулла</a:t>
            </a:r>
            <a:endParaRPr lang="ru-RU" alt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altLang="ru-RU" dirty="0" smtClean="0">
                <a:solidFill>
                  <a:srgbClr val="002060"/>
                </a:solidFill>
              </a:rPr>
              <a:t>Тукай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9" name="Picture 4" descr="http://im0-tub-ru.yandex.net/i?id=5fe8538164954f340f6c30c7068f26c5-15-144&amp;n=2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748" y="4383526"/>
            <a:ext cx="1224136" cy="16576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123728" y="6156012"/>
            <a:ext cx="12326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Муса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Джалиль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1" name="Picture 6" descr="http://im0-tub-ru.yandex.net/i?id=8262017ea5e8a33feeb3f39d670803eb-130-144&amp;n=24"/>
          <p:cNvPicPr>
            <a:picLocks noChangeAspect="1" noChangeArrowheads="1"/>
          </p:cNvPicPr>
          <p:nvPr/>
        </p:nvPicPr>
        <p:blipFill>
          <a:blip r:embed="rId5" cstate="email">
            <a:lum contrast="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518" y="4365104"/>
            <a:ext cx="1192946" cy="16856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411760" y="3440033"/>
            <a:ext cx="19869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Габдельджаббар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Кандалый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3" name="Picture 8" descr="http://im0-tub-ru.yandex.net/i?id=d41f95ad8f2549304a9f4222e1db3011-79-144&amp;n=24"/>
          <p:cNvPicPr>
            <a:picLocks noChangeAspect="1" noChangeArrowheads="1"/>
          </p:cNvPicPr>
          <p:nvPr/>
        </p:nvPicPr>
        <p:blipFill>
          <a:blip r:embed="rId6" cstate="email">
            <a:lum bright="2000" contras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068" y="1750585"/>
            <a:ext cx="1227324" cy="16116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994253" y="3429000"/>
            <a:ext cx="9621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Хади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Такташ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5" name="Picture 10" descr="http://im0-tub-ru.yandex.net/i?id=13670618a1d06e9f23c50ef56fd1ebbc-33-144&amp;n=2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774" y="4365104"/>
            <a:ext cx="1291298" cy="17306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4014660" y="6156012"/>
            <a:ext cx="11047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Фатих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Амирхан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7" name="Picture 14" descr="ArtRu.info - Illustrations - &amp;SHcy;&amp;acy;&amp;mcy;&amp;scy;&amp;ucy;&amp;tcy;&amp;dcy;&amp;icy;&amp;ncy;&amp;ocy;&amp;vcy; &amp;Rcy;&amp;ucy;&amp;shcy;&amp;acy;&amp;ncy; &amp;Gcy;&amp;acy;&amp;lcy;&amp;yacy;&amp;fcy;&amp;ocy;&amp;vcy;&amp;icy;&amp;chcy;(25.11.1946-."/>
          <p:cNvPicPr>
            <a:picLocks noChangeAspect="1" noChangeArrowheads="1"/>
          </p:cNvPicPr>
          <p:nvPr/>
        </p:nvPicPr>
        <p:blipFill>
          <a:blip r:embed="rId8" cstate="email">
            <a:lum bright="-10000" contras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192" y="1706885"/>
            <a:ext cx="1256976" cy="1688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4932040" y="3429000"/>
            <a:ext cx="987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 err="1" smtClean="0">
                <a:solidFill>
                  <a:srgbClr val="002060"/>
                </a:solidFill>
              </a:rPr>
              <a:t>Кул</a:t>
            </a:r>
            <a:endParaRPr lang="ru-RU" alt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altLang="ru-RU" dirty="0" smtClean="0">
                <a:solidFill>
                  <a:srgbClr val="002060"/>
                </a:solidFill>
              </a:rPr>
              <a:t>Гали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9" name="Picture 16" descr="&amp;Acy;&amp;Kcy; &amp;Bcy;&amp;Acy;&amp;Rcy;&amp;Scy;"/>
          <p:cNvPicPr>
            <a:picLocks noChangeAspect="1" noChangeArrowheads="1"/>
          </p:cNvPicPr>
          <p:nvPr/>
        </p:nvPicPr>
        <p:blipFill>
          <a:blip r:embed="rId9" cstate="email">
            <a:lum bright="-10000" contras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538" y="1700808"/>
            <a:ext cx="1181974" cy="1688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7614022" y="6156012"/>
            <a:ext cx="10759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Абдулла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Алиш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1" name="Picture 18" descr="&amp;Bcy;&amp;Scy;&amp;Ecy;. &amp;Bcy;&amp;ocy;&amp;lcy;&amp;softcy;&amp;shcy;&amp;acy;&amp;yacy; &amp;Scy;&amp;ocy;&amp;vcy;&amp;iecy;&amp;tcy;&amp;scy;&amp;kcy;&amp;acy;&amp;yacy; &amp;Ecy;&amp;ncy;&amp;tscy;&amp;icy;&amp;kcy;&amp;lcy;&amp;ocy;&amp;pcy;&amp;iecy;&amp;dcy;&amp;icy;&amp;yacy; (&amp;Ncy;&amp;Acy;) (&amp;scy;&amp;tcy;&amp;rcy;. 42) - modernlibz.ru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93" y="4437111"/>
            <a:ext cx="1225225" cy="16336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87885" y="6148173"/>
            <a:ext cx="9877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dirty="0" err="1" smtClean="0">
                <a:solidFill>
                  <a:srgbClr val="002060"/>
                </a:solidFill>
              </a:rPr>
              <a:t>Каюм</a:t>
            </a:r>
            <a:endParaRPr lang="ru-RU" alt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altLang="ru-RU" dirty="0" err="1" smtClean="0">
                <a:solidFill>
                  <a:srgbClr val="002060"/>
                </a:solidFill>
              </a:rPr>
              <a:t>Насыри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83569" y="3429000"/>
            <a:ext cx="13147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dirty="0" smtClean="0">
                <a:solidFill>
                  <a:srgbClr val="002060"/>
                </a:solidFill>
              </a:rPr>
              <a:t>Царица</a:t>
            </a:r>
          </a:p>
          <a:p>
            <a:pPr algn="ctr"/>
            <a:r>
              <a:rPr lang="ru-RU" altLang="ru-RU" dirty="0" err="1" smtClean="0">
                <a:solidFill>
                  <a:srgbClr val="002060"/>
                </a:solidFill>
              </a:rPr>
              <a:t>Сююмбике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4577" name="Picture 1" descr="B:\Л. Лукмановна\100 лет ТАССР\100 лет ТАССР\Фото\prev_ilgiz-hanov-jenskiy-obraz.-krasota-skvoz-veka_584ab78f87a6f.jpg"/>
          <p:cNvPicPr>
            <a:picLocks noChangeAspect="1" noChangeArrowheads="1"/>
          </p:cNvPicPr>
          <p:nvPr/>
        </p:nvPicPr>
        <p:blipFill>
          <a:blip r:embed="rId11" cstate="email">
            <a:lum bright="10000" contrast="30000"/>
          </a:blip>
          <a:srcRect/>
          <a:stretch>
            <a:fillRect/>
          </a:stretch>
        </p:blipFill>
        <p:spPr bwMode="auto">
          <a:xfrm>
            <a:off x="827584" y="1706038"/>
            <a:ext cx="1152000" cy="169825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91680" y="404664"/>
            <a:ext cx="5760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Татарские  праздники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5"/>
          <p:cNvSpPr>
            <a:spLocks noChangeArrowheads="1"/>
          </p:cNvSpPr>
          <p:nvPr/>
        </p:nvSpPr>
        <p:spPr bwMode="auto">
          <a:xfrm>
            <a:off x="285720" y="1404065"/>
            <a:ext cx="478634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Курбан-Байрам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B:\Л. Лукмановна\100 лет ТАССР\100 лет ТАССР\Фото\image.jpg"/>
          <p:cNvPicPr>
            <a:picLocks noChangeAspect="1" noChangeArrowheads="1"/>
          </p:cNvPicPr>
          <p:nvPr/>
        </p:nvPicPr>
        <p:blipFill>
          <a:blip r:embed="rId3" cstate="email">
            <a:lum bright="5000" contrast="10000"/>
          </a:blip>
          <a:srcRect/>
          <a:stretch>
            <a:fillRect/>
          </a:stretch>
        </p:blipFill>
        <p:spPr bwMode="auto">
          <a:xfrm>
            <a:off x="2411760" y="2132856"/>
            <a:ext cx="4351057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5"/>
          <p:cNvSpPr>
            <a:spLocks noChangeArrowheads="1"/>
          </p:cNvSpPr>
          <p:nvPr/>
        </p:nvSpPr>
        <p:spPr bwMode="auto">
          <a:xfrm>
            <a:off x="0" y="1404065"/>
            <a:ext cx="778671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Сабантуй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B:\Л. Лукмановна\100 лет ТАССР\100 лет ТАССР\Фото\slide-19.jpg"/>
          <p:cNvPicPr>
            <a:picLocks noChangeAspect="1" noChangeArrowheads="1"/>
          </p:cNvPicPr>
          <p:nvPr/>
        </p:nvPicPr>
        <p:blipFill>
          <a:blip r:embed="rId4" cstate="email">
            <a:lum contrast="10000"/>
          </a:blip>
          <a:srcRect/>
          <a:stretch>
            <a:fillRect/>
          </a:stretch>
        </p:blipFill>
        <p:spPr bwMode="auto">
          <a:xfrm>
            <a:off x="1187624" y="2132856"/>
            <a:ext cx="6840760" cy="4560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91680" y="188640"/>
            <a:ext cx="5760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Основные  религии  –</a:t>
            </a:r>
          </a:p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Ислам  и  христианство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 descr="B:\Л. Лукмановна\100 лет ТАССР\100 лет ТАССР\Фото\Masjid-PNG-Download-Image.png"/>
          <p:cNvPicPr>
            <a:picLocks noChangeAspect="1" noChangeArrowheads="1"/>
          </p:cNvPicPr>
          <p:nvPr/>
        </p:nvPicPr>
        <p:blipFill>
          <a:blip r:embed="rId3" cstate="email"/>
          <a:srcRect b="1385"/>
          <a:stretch>
            <a:fillRect/>
          </a:stretch>
        </p:blipFill>
        <p:spPr bwMode="auto">
          <a:xfrm flipH="1">
            <a:off x="48394" y="1603058"/>
            <a:ext cx="4140000" cy="5282326"/>
          </a:xfrm>
          <a:prstGeom prst="rect">
            <a:avLst/>
          </a:prstGeom>
          <a:noFill/>
        </p:spPr>
      </p:pic>
      <p:pic>
        <p:nvPicPr>
          <p:cNvPr id="23556" name="Picture 4" descr="B:\Л. Лукмановна\100 лет ТАССР\100 лет ТАССР\Фото\prozrachnyi_fon_yapfiles.ru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1612943"/>
            <a:ext cx="4464495" cy="507596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91680" y="404664"/>
            <a:ext cx="5760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татарские  промыслы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B:\Л. Лукмановна\100 лет ТАССР\100 лет ТАССР\Фото\010.jpg"/>
          <p:cNvPicPr>
            <a:picLocks noChangeAspect="1" noChangeArrowheads="1"/>
          </p:cNvPicPr>
          <p:nvPr/>
        </p:nvPicPr>
        <p:blipFill>
          <a:blip r:embed="rId3" cstate="email">
            <a:lum bright="10000" contrast="30000"/>
          </a:blip>
          <a:srcRect/>
          <a:stretch>
            <a:fillRect/>
          </a:stretch>
        </p:blipFill>
        <p:spPr bwMode="auto">
          <a:xfrm>
            <a:off x="1071538" y="2285992"/>
            <a:ext cx="6768752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71670" y="1357298"/>
            <a:ext cx="50006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Золотое шитьё</a:t>
            </a:r>
            <a:endParaRPr lang="ru-RU" altLang="ru-RU" sz="5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5"/>
          <p:cNvSpPr>
            <a:spLocks noChangeArrowheads="1"/>
          </p:cNvSpPr>
          <p:nvPr/>
        </p:nvSpPr>
        <p:spPr bwMode="auto">
          <a:xfrm>
            <a:off x="0" y="1404064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B:\Л. Лукмановна\100 лет ТАССР\100 лет ТАССР\Фото\0021-021-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8F7F4"/>
              </a:clrFrom>
              <a:clrTo>
                <a:srgbClr val="F8F7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1643050"/>
            <a:ext cx="7786742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1">
      <a:dk1>
        <a:sysClr val="windowText" lastClr="000000"/>
      </a:dk1>
      <a:lt1>
        <a:sysClr val="window" lastClr="FFFFFF"/>
      </a:lt1>
      <a:dk2>
        <a:srgbClr val="242852"/>
      </a:dk2>
      <a:lt2>
        <a:srgbClr val="AAE5A5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1050</TotalTime>
  <Words>171</Words>
  <Application>Microsoft Office PowerPoint</Application>
  <PresentationFormat>Экран (4:3)</PresentationFormat>
  <Paragraphs>72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Шербет</vt:lpstr>
      <vt:lpstr>Бешбармак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Татарский национальный костюм</dc:title>
  <dc:creator>ИЛЬДАР</dc:creator>
  <cp:lastModifiedBy>User</cp:lastModifiedBy>
  <cp:revision>382</cp:revision>
  <dcterms:created xsi:type="dcterms:W3CDTF">2013-05-17T13:18:03Z</dcterms:created>
  <dcterms:modified xsi:type="dcterms:W3CDTF">2020-04-02T14:31:20Z</dcterms:modified>
</cp:coreProperties>
</file>